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9" r:id="rId4"/>
    <p:sldId id="271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FAAE-2207-4F71-81D9-1E3D66931D5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56B5-098E-48EF-A444-734D84B95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FAAE-2207-4F71-81D9-1E3D66931D5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56B5-098E-48EF-A444-734D84B95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FAAE-2207-4F71-81D9-1E3D66931D5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56B5-098E-48EF-A444-734D84B95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FAAE-2207-4F71-81D9-1E3D66931D5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56B5-098E-48EF-A444-734D84B95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FAAE-2207-4F71-81D9-1E3D66931D5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56B5-098E-48EF-A444-734D84B95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FAAE-2207-4F71-81D9-1E3D66931D5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56B5-098E-48EF-A444-734D84B95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FAAE-2207-4F71-81D9-1E3D66931D5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56B5-098E-48EF-A444-734D84B95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FAAE-2207-4F71-81D9-1E3D66931D5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56B5-098E-48EF-A444-734D84B95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FAAE-2207-4F71-81D9-1E3D66931D5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56B5-098E-48EF-A444-734D84B95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FAAE-2207-4F71-81D9-1E3D66931D5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56B5-098E-48EF-A444-734D84B95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FAAE-2207-4F71-81D9-1E3D66931D5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7356B5-098E-48EF-A444-734D84B95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BDFAAE-2207-4F71-81D9-1E3D66931D5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7356B5-098E-48EF-A444-734D84B958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Педагог, </a:t>
            </a:r>
            <a:br>
              <a:rPr lang="ru-RU" dirty="0" smtClean="0"/>
            </a:br>
            <a:r>
              <a:rPr lang="ru-RU" dirty="0" smtClean="0"/>
              <a:t>которого я уважаю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87072" cy="1752600"/>
          </a:xfrm>
        </p:spPr>
        <p:txBody>
          <a:bodyPr>
            <a:normAutofit fontScale="85000" lnSpcReduction="10000"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Филина Ангелина, 12 лет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Зверева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Милица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14 лет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бучающиеся МБОУ СОШ №23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828" y="11663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 «Средняя общеобразовательная школа №23»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56792"/>
            <a:ext cx="4968552" cy="30243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Учитель </a:t>
            </a: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— это трудный в жизни путь,</a:t>
            </a: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Когда вся жизнь посвящена другим,</a:t>
            </a: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мир знаний с Вами мы смогли шагнуть,</a:t>
            </a: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За это очень Вас благодарим!</a:t>
            </a: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Благодарим за каждый день и час,</a:t>
            </a: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Которые Вы с нами провели,</a:t>
            </a: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Спасибо, наш учитель, Вам от нас,</a:t>
            </a: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За все поклон Вам низкий до земли!</a:t>
            </a:r>
            <a:b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0309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Минакова Тамара Андреевна-</a:t>
            </a:r>
            <a:br>
              <a:rPr lang="ru-RU" sz="2400" b="1" i="1" dirty="0">
                <a:solidFill>
                  <a:schemeClr val="tx2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</a:br>
            <a:r>
              <a:rPr lang="ru-RU" sz="2400" b="1" i="1" dirty="0">
                <a:solidFill>
                  <a:schemeClr val="tx2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наш любимый учитель!</a:t>
            </a:r>
            <a:endParaRPr lang="ru-RU" sz="24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WhatsApp Video 2024-02-26 at 16.25.4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6801" b="27637"/>
          <a:stretch/>
        </p:blipFill>
        <p:spPr>
          <a:xfrm>
            <a:off x="5004048" y="1465700"/>
            <a:ext cx="4000888" cy="417761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692696"/>
            <a:ext cx="8291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 Black" panose="020B0A04020102020204" pitchFamily="34" charset="0"/>
              </a:rPr>
              <a:t>У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b="1" dirty="0">
                <a:latin typeface="Arial Black" panose="020B0A04020102020204" pitchFamily="34" charset="0"/>
              </a:rPr>
              <a:t>каждого из нас есть свой Учитель, свой Наставник, который сыграл </a:t>
            </a:r>
            <a:r>
              <a:rPr lang="ru-RU" b="1" dirty="0" smtClean="0">
                <a:latin typeface="Arial Black" panose="020B0A04020102020204" pitchFamily="34" charset="0"/>
              </a:rPr>
              <a:t>и играет огромную </a:t>
            </a:r>
            <a:r>
              <a:rPr lang="ru-RU" b="1" dirty="0">
                <a:latin typeface="Arial Black" panose="020B0A04020102020204" pitchFamily="34" charset="0"/>
              </a:rPr>
              <a:t>роль в нашей жизни. </a:t>
            </a:r>
            <a:r>
              <a:rPr lang="ru-RU" b="1" dirty="0" smtClean="0">
                <a:latin typeface="Arial Black" panose="020B0A04020102020204" pitchFamily="34" charset="0"/>
              </a:rPr>
              <a:t>Хотим рассказать  о нашем  учителе. Тамара Андреева – учитель русского языка и литературы, </a:t>
            </a:r>
            <a:r>
              <a:rPr lang="ru-RU" dirty="0">
                <a:latin typeface="Arial Black" panose="020B0A04020102020204" pitchFamily="34" charset="0"/>
              </a:rPr>
              <a:t>т</a:t>
            </a:r>
            <a:r>
              <a:rPr lang="ru-RU" dirty="0" smtClean="0">
                <a:latin typeface="Arial Black" panose="020B0A04020102020204" pitchFamily="34" charset="0"/>
              </a:rPr>
              <a:t>аких </a:t>
            </a:r>
            <a:r>
              <a:rPr lang="ru-RU" dirty="0">
                <a:latin typeface="Arial Black" panose="020B0A04020102020204" pitchFamily="34" charset="0"/>
              </a:rPr>
              <a:t>педагогов называют просто - Учитель с большой </a:t>
            </a:r>
            <a:r>
              <a:rPr lang="ru-RU" dirty="0" smtClean="0">
                <a:latin typeface="Arial Black" panose="020B0A04020102020204" pitchFamily="34" charset="0"/>
              </a:rPr>
              <a:t>буквы. </a:t>
            </a:r>
            <a:r>
              <a:rPr lang="ru-RU" dirty="0">
                <a:latin typeface="Arial Black" panose="020B0A04020102020204" pitchFamily="34" charset="0"/>
              </a:rPr>
              <a:t>Прекрасные организаторские способности, отличное знание профессии,</a:t>
            </a:r>
            <a:r>
              <a:rPr lang="ru-RU" dirty="0">
                <a:latin typeface="Arial Black" panose="020B0A04020102020204" pitchFamily="34" charset="0"/>
              </a:rPr>
              <a:t> она умела говорить о сложных вещах простым языком. </a:t>
            </a:r>
            <a:r>
              <a:rPr lang="ru-RU" dirty="0">
                <a:latin typeface="Arial Black" panose="020B0A04020102020204" pitchFamily="34" charset="0"/>
              </a:rPr>
              <a:t>Она строгий, требовательный, но вместе с тем понимающий и профессиональный </a:t>
            </a:r>
            <a:r>
              <a:rPr lang="ru-RU" dirty="0" smtClean="0">
                <a:latin typeface="Arial Black" panose="020B0A04020102020204" pitchFamily="34" charset="0"/>
              </a:rPr>
              <a:t>преподаватель. Мы бесконечно </a:t>
            </a:r>
            <a:r>
              <a:rPr lang="ru-RU" dirty="0">
                <a:latin typeface="Arial Black" panose="020B0A04020102020204" pitchFamily="34" charset="0"/>
              </a:rPr>
              <a:t>благодарна </a:t>
            </a:r>
            <a:r>
              <a:rPr lang="ru-RU" dirty="0" smtClean="0">
                <a:latin typeface="Arial Black" panose="020B0A04020102020204" pitchFamily="34" charset="0"/>
              </a:rPr>
              <a:t>Тамаре Андреевне за </a:t>
            </a:r>
            <a:r>
              <a:rPr lang="ru-RU" dirty="0">
                <a:latin typeface="Arial Black" panose="020B0A04020102020204" pitchFamily="34" charset="0"/>
              </a:rPr>
              <a:t>участие, за все советы, которые она </a:t>
            </a:r>
            <a:r>
              <a:rPr lang="ru-RU" dirty="0" smtClean="0">
                <a:latin typeface="Arial Black" panose="020B0A04020102020204" pitchFamily="34" charset="0"/>
              </a:rPr>
              <a:t>дает нам сегодня. 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8" name="Picture 2" descr="https://static.tildacdn.com/tild3131-6261-4333-b961-353232633632/_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79" y="3978133"/>
            <a:ext cx="6108810" cy="287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916832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На </a:t>
            </a:r>
            <a:r>
              <a:rPr lang="ru-RU" dirty="0" smtClean="0">
                <a:latin typeface="Arial Black" panose="020B0A04020102020204" pitchFamily="34" charset="0"/>
              </a:rPr>
              <a:t>уроках Тамары Андреевны мы разбираем </a:t>
            </a:r>
            <a:r>
              <a:rPr lang="ru-RU" dirty="0">
                <a:latin typeface="Arial Black" panose="020B0A04020102020204" pitchFamily="34" charset="0"/>
              </a:rPr>
              <a:t>множество интересных произведений, </a:t>
            </a:r>
            <a:r>
              <a:rPr lang="ru-RU" dirty="0" smtClean="0">
                <a:latin typeface="Arial Black" panose="020B0A04020102020204" pitchFamily="34" charset="0"/>
              </a:rPr>
              <a:t>узнаем </a:t>
            </a:r>
            <a:r>
              <a:rPr lang="ru-RU" dirty="0">
                <a:latin typeface="Arial Black" panose="020B0A04020102020204" pitchFamily="34" charset="0"/>
              </a:rPr>
              <a:t>жизненные пути многих великих писателей и поэтов, </a:t>
            </a:r>
            <a:r>
              <a:rPr lang="ru-RU" dirty="0" smtClean="0">
                <a:latin typeface="Arial Black" panose="020B0A04020102020204" pitchFamily="34" charset="0"/>
              </a:rPr>
              <a:t>затрагиваем </a:t>
            </a:r>
            <a:r>
              <a:rPr lang="ru-RU" dirty="0">
                <a:latin typeface="Arial Black" panose="020B0A04020102020204" pitchFamily="34" charset="0"/>
              </a:rPr>
              <a:t>многие жизненные проблемы, актуальные как в прошлом, так и в настоящем.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9952" y="343048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Тамара Андреевна очень </a:t>
            </a:r>
            <a:r>
              <a:rPr lang="ru-RU" dirty="0">
                <a:latin typeface="Arial Black" panose="020B0A04020102020204" pitchFamily="34" charset="0"/>
              </a:rPr>
              <a:t>умело </a:t>
            </a:r>
            <a:r>
              <a:rPr lang="ru-RU" dirty="0" smtClean="0">
                <a:latin typeface="Arial Black" panose="020B0A04020102020204" pitchFamily="34" charset="0"/>
              </a:rPr>
              <a:t>составляет презентации  </a:t>
            </a:r>
            <a:r>
              <a:rPr lang="ru-RU" dirty="0">
                <a:latin typeface="Arial Black" panose="020B0A04020102020204" pitchFamily="34" charset="0"/>
              </a:rPr>
              <a:t>и </a:t>
            </a:r>
            <a:r>
              <a:rPr lang="ru-RU" dirty="0" smtClean="0">
                <a:latin typeface="Arial Black" panose="020B0A04020102020204" pitchFamily="34" charset="0"/>
              </a:rPr>
              <a:t>преподносит </a:t>
            </a:r>
            <a:r>
              <a:rPr lang="ru-RU" dirty="0">
                <a:latin typeface="Arial Black" panose="020B0A04020102020204" pitchFamily="34" charset="0"/>
              </a:rPr>
              <a:t>их нам.</a:t>
            </a:r>
            <a:r>
              <a:rPr lang="ru-RU" dirty="0">
                <a:latin typeface="Arial Black" panose="020B0A04020102020204" pitchFamily="34" charset="0"/>
              </a:rPr>
              <a:t> Без них нам бы пришлось штудировать учебник, из которого мы вряд ли что-нибудь </a:t>
            </a:r>
            <a:r>
              <a:rPr lang="ru-RU" dirty="0" smtClean="0">
                <a:latin typeface="Arial Black" panose="020B0A04020102020204" pitchFamily="34" charset="0"/>
              </a:rPr>
              <a:t>поняли.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76872"/>
            <a:ext cx="4532783" cy="3020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5" y="692696"/>
            <a:ext cx="3806356" cy="2854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" y="4077072"/>
            <a:ext cx="3885177" cy="25901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442</TotalTime>
  <Words>199</Words>
  <Application>Microsoft Office PowerPoint</Application>
  <PresentationFormat>Экран (4:3)</PresentationFormat>
  <Paragraphs>13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Aharoni</vt:lpstr>
      <vt:lpstr>Arial</vt:lpstr>
      <vt:lpstr>Arial Black</vt:lpstr>
      <vt:lpstr>Calibri</vt:lpstr>
      <vt:lpstr>Constantia</vt:lpstr>
      <vt:lpstr>Segoe UI Light</vt:lpstr>
      <vt:lpstr>Times New Roman</vt:lpstr>
      <vt:lpstr>Wingdings 2</vt:lpstr>
      <vt:lpstr>Поток</vt:lpstr>
      <vt:lpstr>Педагог,  которого я уважаю</vt:lpstr>
      <vt:lpstr>Учитель — это трудный в жизни путь, Когда вся жизнь посвящена другим, В мир знаний с Вами мы смогли шагнуть, За это очень Вас благодарим!  Благодарим за каждый день и час, Которые Вы с нами провели, Спасибо, наш учитель, Вам от нас, За все поклон Вам низкий до земли!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педагог</dc:title>
  <dc:creator>Максим</dc:creator>
  <cp:lastModifiedBy>Ольга</cp:lastModifiedBy>
  <cp:revision>41</cp:revision>
  <dcterms:created xsi:type="dcterms:W3CDTF">2020-10-14T10:07:17Z</dcterms:created>
  <dcterms:modified xsi:type="dcterms:W3CDTF">2024-02-26T09:30:51Z</dcterms:modified>
</cp:coreProperties>
</file>